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71" r:id="rId3"/>
    <p:sldId id="310" r:id="rId4"/>
    <p:sldId id="30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99" d="100"/>
          <a:sy n="99" d="100"/>
        </p:scale>
        <p:origin x="67" y="1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2C295-C818-4553-97FB-73DC4E98070C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6532F-2F21-49D5-866E-0F460E691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3225-0D3C-48A3-AB99-00EC7912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24BC6-63CA-4912-BEA7-3909F0F35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C82F-636F-4685-B1C2-0E30993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101A-03B3-4B53-91C9-252B19CD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2596-CAFD-4E56-B2FA-9D2C25EA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9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EB0E-A811-4D55-BC2B-39F2F001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E7DB5-F7D0-4A11-9CC8-BD38E5EF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0F887-82D7-4324-B734-D7C5515C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7899-9660-45A7-BDDF-00BA6082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E13BA-FA06-465B-B476-FBC0952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22782-BEB1-410D-84F3-FE00A710A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A41A2-C19D-4F9F-8325-5AAFAFDA2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8278A-399B-4C67-8F28-2FCFB856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B573C-DE1A-4D27-9070-CE9078B8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DA35E-7C1A-4536-A913-95997BA4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6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C4BE-381E-495A-9701-22CEC924D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64490-E40B-4EA1-B26D-EF0C0DA06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F1BE-1697-49FE-AFB4-49130D60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A43B-4117-4B3E-989A-8F9A4E90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4F92C-5869-463D-9244-DF05C0D2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8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FB721-2FF1-4B10-8F8F-AA34DF2B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9A9EC-73CF-481C-8C13-BAE268A3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18D14-CD3A-47D4-8077-CAAD43D4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589BE-C690-497C-A7E0-BD2D137E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61321-5183-445D-86C7-741631D8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249B-A201-44A3-AC39-24C101B7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CFB7-F404-44A9-ADBE-B5F3C34F0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0E308-066D-469E-BA6C-9A639DD14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E332-07A6-40B5-8177-CB1CDA02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737E-94D6-4311-9066-6CCFA443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A5DA-D128-4885-B490-84B5B78A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3735-F758-4E32-AA78-5736C4AB3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4FC35-1A03-4CBD-ADEE-94D8AAEFE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6E9AD-EDA7-4CE5-9545-705ECB5C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64812-41B6-423A-AB99-72925E202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0709F-7B18-460E-94F4-3920E2155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7DD619-2221-4CA9-96F7-DC5DDBD2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0623-1A6B-4CCE-A018-25FD840F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5593B9-A605-4BC8-82A2-C96F29CC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3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0131-DCBB-465C-A1E8-CF35006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9C3F-7F06-4C73-8F6C-4696B65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F1D3-AE88-4E42-A404-FF13FFC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D09-2752-48D3-B0AE-0B0A84CD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2CE89-FAE9-4946-848F-767AEC8A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45CFF-B5A9-4B3C-85F0-B2DAD8C6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800DF-38EC-44EC-8F5C-EC44F453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8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CFC0-6E12-46F4-A7DC-03856A40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61B-A532-4365-8AC3-6E842FC49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8FB9-CC11-4756-A780-C5CA8755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B098E-B1A6-48B2-A2AC-DCD65E00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9AFAA-E241-482A-B5AB-F2B8B88E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B3D52-3625-4ECB-945D-2ACB1379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133F-A765-4542-8477-65304D80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019E8-FDF4-4DD1-B839-FC44427B0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6DDF-C43D-4847-B48B-A3EEDE9EF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66EED-ADEA-44D7-8DFC-ACB3D1E5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53F99-30EB-460C-ADEA-F2047A06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BCD2-C8B5-4DEC-B943-7AE48281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729FF-F002-423A-8059-015A92AA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AFA65-50EE-43F5-9D69-71181A5ED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D8832-46EF-4B84-BE16-B99C1A0FC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8E65-292E-4AC1-8C4F-FCDAC8F32BC0}" type="datetimeFigureOut">
              <a:rPr lang="en-US" smtClean="0"/>
              <a:t>4/19/2025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66FC-4C17-4427-AEEC-18C1429D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1CD2-3684-45C5-98A7-E89D2F88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Hystrix</a:t>
            </a:r>
            <a:r>
              <a:rPr lang="en-US" dirty="0" smtClean="0">
                <a:solidFill>
                  <a:srgbClr val="FF0000"/>
                </a:solidFill>
              </a:rPr>
              <a:t> Circuit Breaker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85862" y="849744"/>
            <a:ext cx="9820275" cy="5532005"/>
            <a:chOff x="1185862" y="849744"/>
            <a:chExt cx="9820275" cy="55320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5862" y="849744"/>
              <a:ext cx="9820275" cy="553200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2066" y="6067136"/>
              <a:ext cx="3295650" cy="228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91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</a:t>
            </a:r>
            <a:r>
              <a:rPr lang="en-US" dirty="0" err="1">
                <a:solidFill>
                  <a:srgbClr val="FF0000"/>
                </a:solidFill>
              </a:rPr>
              <a:t>Hystrix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3F312A-EDB9-4382-9EF0-FA61D1FBE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75" y="1012054"/>
            <a:ext cx="10345250" cy="511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</a:t>
            </a:r>
            <a:r>
              <a:rPr lang="en-US" dirty="0" err="1">
                <a:solidFill>
                  <a:srgbClr val="FF0000"/>
                </a:solidFill>
              </a:rPr>
              <a:t>Hystrix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63" y="616350"/>
            <a:ext cx="11004605" cy="601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</a:t>
            </a:r>
            <a:r>
              <a:rPr lang="en-US" dirty="0" err="1">
                <a:solidFill>
                  <a:srgbClr val="FF0000"/>
                </a:solidFill>
              </a:rPr>
              <a:t>Hystrix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04" y="851037"/>
            <a:ext cx="11907221" cy="592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5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4810</TotalTime>
  <Words>12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Vijay Kumar</cp:lastModifiedBy>
  <cp:revision>226</cp:revision>
  <dcterms:created xsi:type="dcterms:W3CDTF">2019-08-06T12:19:16Z</dcterms:created>
  <dcterms:modified xsi:type="dcterms:W3CDTF">2025-04-19T02:31:41Z</dcterms:modified>
</cp:coreProperties>
</file>