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9"/>
  </p:notesMasterIdLst>
  <p:sldIdLst>
    <p:sldId id="506" r:id="rId2"/>
    <p:sldId id="524" r:id="rId3"/>
    <p:sldId id="525" r:id="rId4"/>
    <p:sldId id="526" r:id="rId5"/>
    <p:sldId id="527" r:id="rId6"/>
    <p:sldId id="528" r:id="rId7"/>
    <p:sldId id="507" r:id="rId8"/>
    <p:sldId id="508" r:id="rId9"/>
    <p:sldId id="509" r:id="rId10"/>
    <p:sldId id="515" r:id="rId11"/>
    <p:sldId id="516" r:id="rId12"/>
    <p:sldId id="517" r:id="rId13"/>
    <p:sldId id="518" r:id="rId14"/>
    <p:sldId id="519" r:id="rId15"/>
    <p:sldId id="520" r:id="rId16"/>
    <p:sldId id="521" r:id="rId17"/>
    <p:sldId id="522" r:id="rId18"/>
  </p:sldIdLst>
  <p:sldSz cx="9144000" cy="5143500" type="screen16x9"/>
  <p:notesSz cx="6858000" cy="9144000"/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1A00"/>
    <a:srgbClr val="FF0000"/>
    <a:srgbClr val="003296"/>
    <a:srgbClr val="5EEC3C"/>
    <a:srgbClr val="1D3A00"/>
    <a:srgbClr val="E39A39"/>
    <a:srgbClr val="FFC901"/>
    <a:srgbClr val="FE9202"/>
    <a:srgbClr val="FEA402"/>
    <a:srgbClr val="D68B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8" autoAdjust="0"/>
    <p:restoredTop sz="76322" autoAdjust="0"/>
  </p:normalViewPr>
  <p:slideViewPr>
    <p:cSldViewPr>
      <p:cViewPr varScale="1">
        <p:scale>
          <a:sx n="106" d="100"/>
          <a:sy n="106" d="100"/>
        </p:scale>
        <p:origin x="160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98AD51-52E6-4A1C-B15D-A9461958E8B3}" type="datetimeFigureOut">
              <a:rPr lang="en-US" smtClean="0"/>
              <a:t>5/17/2022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C70EB3-27D6-4538-8C57-1CF043401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076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313C-EADC-493D-843E-1B8F85F9B820}" type="datetimeFigureOut">
              <a:rPr lang="en-US" smtClean="0"/>
              <a:t>5/17/2022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CEDB9-B4CB-4934-9959-457A5413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501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313C-EADC-493D-843E-1B8F85F9B820}" type="datetimeFigureOut">
              <a:rPr lang="en-US" smtClean="0"/>
              <a:t>5/17/2022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CEDB9-B4CB-4934-9959-457A5413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951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313C-EADC-493D-843E-1B8F85F9B820}" type="datetimeFigureOut">
              <a:rPr lang="en-US" smtClean="0"/>
              <a:t>5/17/2022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CEDB9-B4CB-4934-9959-457A5413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838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313C-EADC-493D-843E-1B8F85F9B820}" type="datetimeFigureOut">
              <a:rPr lang="en-US" smtClean="0"/>
              <a:t>5/17/2022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CEDB9-B4CB-4934-9959-457A5413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044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313C-EADC-493D-843E-1B8F85F9B820}" type="datetimeFigureOut">
              <a:rPr lang="en-US" smtClean="0"/>
              <a:t>5/17/2022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CEDB9-B4CB-4934-9959-457A5413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964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313C-EADC-493D-843E-1B8F85F9B820}" type="datetimeFigureOut">
              <a:rPr lang="en-US" smtClean="0"/>
              <a:t>5/17/2022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CEDB9-B4CB-4934-9959-457A5413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100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313C-EADC-493D-843E-1B8F85F9B820}" type="datetimeFigureOut">
              <a:rPr lang="en-US" smtClean="0"/>
              <a:t>5/17/2022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CEDB9-B4CB-4934-9959-457A5413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4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313C-EADC-493D-843E-1B8F85F9B820}" type="datetimeFigureOut">
              <a:rPr lang="en-US" smtClean="0"/>
              <a:t>5/17/2022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CEDB9-B4CB-4934-9959-457A5413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69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313C-EADC-493D-843E-1B8F85F9B820}" type="datetimeFigureOut">
              <a:rPr lang="en-US" smtClean="0"/>
              <a:t>5/17/2022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CEDB9-B4CB-4934-9959-457A5413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579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313C-EADC-493D-843E-1B8F85F9B820}" type="datetimeFigureOut">
              <a:rPr lang="en-US" smtClean="0"/>
              <a:t>5/17/2022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CEDB9-B4CB-4934-9959-457A5413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747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313C-EADC-493D-843E-1B8F85F9B820}" type="datetimeFigureOut">
              <a:rPr lang="en-US" smtClean="0"/>
              <a:t>5/17/2022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CEDB9-B4CB-4934-9959-457A5413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447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B313C-EADC-493D-843E-1B8F85F9B820}" type="datetimeFigureOut">
              <a:rPr lang="en-US" smtClean="0"/>
              <a:t>5/17/2022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CEDB9-B4CB-4934-9959-457A5413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700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Ngcontent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57150"/>
            <a:ext cx="8915400" cy="508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74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LifeCycleHooks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68" y="57150"/>
            <a:ext cx="8958943" cy="508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91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LifeCycleHooks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57150"/>
            <a:ext cx="88392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14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LifeCycleHooks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57150"/>
            <a:ext cx="8686799" cy="137468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125" y="1885950"/>
            <a:ext cx="8248650" cy="288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90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LifeCycleHooks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33350"/>
            <a:ext cx="8839200" cy="246808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028950"/>
            <a:ext cx="7705725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70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LifeCycleHooks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57150"/>
            <a:ext cx="89154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20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LifeCycleHooks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83" y="742950"/>
            <a:ext cx="8977895" cy="4180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74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LifeCycleHooks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742950"/>
            <a:ext cx="8820375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67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LifeCycleHooks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97" y="431533"/>
            <a:ext cx="8791485" cy="4502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24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Ngcontent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33350"/>
            <a:ext cx="86868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23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LifeCycleHooks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995362"/>
            <a:ext cx="7886700" cy="315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75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LifeCycleHooks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431678"/>
            <a:ext cx="7896225" cy="4486275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1545940" y="1504950"/>
            <a:ext cx="6439001" cy="2868735"/>
            <a:chOff x="1545940" y="1504950"/>
            <a:chExt cx="6439001" cy="286873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45940" y="1504950"/>
              <a:ext cx="5997860" cy="90487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00200" y="2724150"/>
              <a:ext cx="6384741" cy="16495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8199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LifeCycleHooks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125" y="376237"/>
            <a:ext cx="7905750" cy="439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16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LifeCycleHooks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57150"/>
            <a:ext cx="8959378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99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Ngcontent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666750"/>
            <a:ext cx="8001000" cy="401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97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Ngcontent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16946"/>
            <a:ext cx="8839200" cy="5012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70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Ngcontent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57150"/>
            <a:ext cx="8534400" cy="508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71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162316D-0A58-41CC-93B4-54FB08225243"/>
  <p:tag name="ISPRING_SCORM_RATE_SLIDES" val="1"/>
  <p:tag name="ISPRING_SCORM_PASSING_SCORE" val="100.0000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237"/>
  <p:tag name="ISPRINGONLINEFOLDERPATH" val="Каталог/Game On"/>
  <p:tag name="ISPRINGCLOUDFOLDERID" val="0"/>
  <p:tag name="ISPRINGCLOUDFOLDERPATH" val="Content List"/>
  <p:tag name="ISPRING_PLAYERS_CUSTOMIZATION" val="UEsDBBQAAgAIAG8CZ0Z7BdOSwAEAANoDAAAPAAAAbm9uZS9wbGF5ZXIueG1spZJPb9QwEMXPW6nfIfK99m4Rolo59ICUE0WVFhC3lTeZJqaOHTwTsvvtmfzZpFuQQOKQaPIy72fPs/X9sXbJT4hog0/FRq5FAj4PhfVlKr58zm7uxP376yvdOHOCmNgiFT54EEkBmEfbEPseDVWpeCFIhoqEXx63R7SpqIiarVJd18nujQyxVLfr9UZ9e/i4yyuozY31SMbnzF32ciuSJtoQLZ1S8W4trq9WA/ICZ5F7fInBtf3KKPNQqyYCgieIatz2bN3S38381MErOjWAgkdfDbMfTP78EIrWAfbaSo9tOyDqCYO20rS1mzufYMxTMTbsa0A0JaB0vhRq9Ko/mPWTM1hNHLzA9tymPTiLFYsjfejeL+r+bBmyVxNHXYJ0PUwwnGLWOpeBoTZCIZIIP1rLVdZjv85HsN6IcTnP3Xt8tl5il7PGVWZyCvH0gR18JFOUco5ejtHLwdTbh+ITF49TnLsFMgezhKArqt3bf86j7/6fOAp4Mq0jcV7B+gKOmeW/BDWPQsAz9pqkxsl+tTOVd9ce6hdX40Iadzdl8R1FQiaWwNewMGTUos8w9Zqm1fg5JTTHotXv91JPRC5/AVBLAQIAABQAAgAIAG8CZ0Z7BdOSwAEAANoDAAAPAAAAAAAAAAEAAAAAAAAAAABub25lL3BsYXllci54bWxQSwUGAAAAAAEAAQA9AAAA7QEAAAAA"/>
  <p:tag name="ISPRING_PRESENTATION_TITLE" val="9113705"/>
  <p:tag name="ISPRING_RESOURCE_PATHS_HASH_PRESENTER" val="77fea9a58d58b71837a2e4bba21e9acea3e59581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34133</TotalTime>
  <Words>17</Words>
  <Application>Microsoft Office PowerPoint</Application>
  <PresentationFormat>On-screen Show (16:9)</PresentationFormat>
  <Paragraphs>17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Angular JS</dc:title>
  <dc:creator>Gabbeta, Veera Somaiah</dc:creator>
  <cp:lastModifiedBy>Veera Somaiah Gabbeta</cp:lastModifiedBy>
  <cp:revision>447</cp:revision>
  <dcterms:created xsi:type="dcterms:W3CDTF">2019-01-26T07:55:39Z</dcterms:created>
  <dcterms:modified xsi:type="dcterms:W3CDTF">2022-05-17T16:31:25Z</dcterms:modified>
</cp:coreProperties>
</file>