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8" r:id="rId4"/>
    <p:sldId id="257" r:id="rId5"/>
    <p:sldId id="291" r:id="rId6"/>
    <p:sldId id="289" r:id="rId7"/>
    <p:sldId id="290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3" r:id="rId20"/>
    <p:sldId id="274" r:id="rId21"/>
    <p:sldId id="275" r:id="rId22"/>
    <p:sldId id="276" r:id="rId23"/>
    <p:sldId id="277" r:id="rId24"/>
    <p:sldId id="270" r:id="rId25"/>
    <p:sldId id="278" r:id="rId26"/>
    <p:sldId id="279" r:id="rId27"/>
    <p:sldId id="281" r:id="rId28"/>
    <p:sldId id="282" r:id="rId29"/>
    <p:sldId id="280" r:id="rId30"/>
    <p:sldId id="283" r:id="rId31"/>
    <p:sldId id="284" r:id="rId32"/>
    <p:sldId id="292" r:id="rId33"/>
    <p:sldId id="285" r:id="rId34"/>
    <p:sldId id="286" r:id="rId35"/>
    <p:sldId id="287" r:id="rId36"/>
    <p:sldId id="29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9" d="100"/>
          <a:sy n="99" d="100"/>
        </p:scale>
        <p:origin x="67" y="1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F1162-2E88-4A70-8DE3-2E83E590C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7C1FB5-DC95-4F51-8E67-B3DDB61B19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BAA3-54FA-4EC0-B4B5-E8CAFD95B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1A030-BD06-4AE4-96DB-274F58440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59627-84E8-4516-8723-3C9D74451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9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89EA6-0F3D-4D3A-B1AF-9CEE533EC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7E24A5-8281-407C-8EB6-7C8EFAE6B2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BAC94-B450-404D-BE77-620A119D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5A907-7B0A-4769-A6CE-8976049C9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BBCDE-5366-44C5-9013-1E61515D9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3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9A003C-096F-40CE-A29F-E8F0049B3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75C16B-3E0D-4032-BB9A-33572F1E60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3D91A-90CA-4FAF-9668-32EC24020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D1A4F-65DA-46D5-927C-AF81CB191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23524-671F-4DF7-BBBF-D6590867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2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56829-38A6-446C-9239-6047A2F1F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ADBE9-4CD6-4917-9C34-6D92A9CD7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EE12B-3B4B-4595-9111-DDA5486F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650C4-E1E3-45E6-83F0-0556F90BE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4EB75-9C0D-4B39-B04E-08EEFEA0E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2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A8882-2BDD-427F-A650-B48EAAE69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364F9-4F3E-48D3-8CB4-A35F81A61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99ACF-474E-4763-8510-2D58DE1B6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7946F-4D9A-454C-B667-0AD684086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12853-130D-4872-9F47-CF04B28D2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B8B8F-FA1E-44CC-B23B-840258FD1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F47C6-B42A-45C3-8D4D-C8200E5A19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02BEE-166C-4888-8DAF-B204D116A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E6B80-268E-4F5A-AD7F-20D94F6A3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9CFC6-0822-42BB-8039-38DD66D2C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10F7D-CD8E-4A78-BB7A-99D5E5D2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8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E4E58-6781-4E87-81FF-779C1F76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77BC7-1810-4210-B1F6-194D9B29F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483B41-F45D-4BE8-956C-6D2929D03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F83744-11BE-445D-9E50-07619E5528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381AF-8C19-4A0F-8FE8-F64BEF71C4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A45F5-B491-4669-8BCF-C192C89E6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990338-6539-450F-8D44-CFEDB31BE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BA401E-ABEF-41DC-A209-491894B7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6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69AF0-F83C-4F61-B044-2A2022319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73A619-5280-458E-B991-A31670A6A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B30B8-8F4D-4024-9A26-9A015E198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82192-31D7-49C1-A566-99337745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16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62FD99-8268-4DA0-A941-61CB30513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31A16C-C34F-4A05-9FB7-F361FC7EF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A72427-0CE3-4CC5-97E7-1957F0F48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7C58B-CB8E-4273-BDCE-10577EBAA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DB917-E38E-4CB3-93CB-2CFB53B66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4DBA65-F12C-4031-9DAF-2EB11496F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E0763-CCF8-44DD-8F0D-6E9CC4068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58804-88F3-4560-8107-6412ACB5E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07EB7-0A79-4029-AA47-7725CF919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6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E385E-FE1B-406C-8219-DBC4D5955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0D2858-0F32-426F-8E57-ED708FBE91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D50EB-9051-42AB-B76F-7A5708F7B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86052-1D71-458E-8B23-026111F2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C4F15-DCE0-42AA-8B66-DCD4E3F87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6EA97-47CF-4591-B64B-2AFC1B20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2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A482D0-6531-4CAE-86C1-BE9DF6933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BAC1F0-02A0-419F-8BE3-81D0A6004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F5AFE-C018-4BD4-BCCD-72B1AD2639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80F6-4CF3-43F5-A1B5-8CC5101B9A46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42398-FC38-4747-92B1-A198A6F68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861A6-F71F-482C-A464-0D1FF56193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978F3-5A8B-408A-9636-93F50D9CA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67A3D-E271-4CD2-9ECD-E0A180BF9724}"/>
              </a:ext>
            </a:extLst>
          </p:cNvPr>
          <p:cNvSpPr txBox="1">
            <a:spLocks/>
          </p:cNvSpPr>
          <p:nvPr/>
        </p:nvSpPr>
        <p:spPr>
          <a:xfrm>
            <a:off x="659091" y="2658145"/>
            <a:ext cx="10515600" cy="6058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Angular Forms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2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D49D73-9564-4688-8AA0-ADEEC8920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73090"/>
            <a:ext cx="5781040" cy="36763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0FAE9F-C4DB-4B43-A9E2-4AF6D6CE5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388" y="681037"/>
            <a:ext cx="701637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2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DA16AA-C3B4-4565-AF37-AD9335AF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646" y="75201"/>
            <a:ext cx="3848100" cy="1428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D3FE8B-762D-4A52-83BF-BBD8043E2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254" y="1290319"/>
            <a:ext cx="11625346" cy="549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2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CA398F-C5BA-42C8-BC9E-82804B743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43" y="355657"/>
            <a:ext cx="11796074" cy="25645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DDDA803-CD98-4DA8-B714-06EFAB7E6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5" y="3246306"/>
            <a:ext cx="5781675" cy="34385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370B0E-31B2-4811-97D1-1509F2440C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064" y="2722880"/>
            <a:ext cx="5781675" cy="396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AAAF8C-4125-4233-A742-1045D86A8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2032000"/>
            <a:ext cx="12192000" cy="46872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A110BE-0597-4356-B6ED-08CA5C1F7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517" y="1"/>
            <a:ext cx="5038725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13FB5E-B2AD-4FEE-9B7B-C2F87D18C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5679"/>
            <a:ext cx="12192000" cy="44584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C9B084-F2B7-4350-9E0C-BB51A4D16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592" y="133908"/>
            <a:ext cx="521017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29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F7D183-9EE1-4456-AC41-DA629CD19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35" y="2702560"/>
            <a:ext cx="10306050" cy="37315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1A36EA-A857-46B1-9C66-00CA9BD3F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032" y="423863"/>
            <a:ext cx="490537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DF187F-7474-4F07-9735-BCDEFC85F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10" y="0"/>
            <a:ext cx="10782300" cy="36385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AE41F5-6F9B-44FC-8241-E3E61C6FA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91" y="3429000"/>
            <a:ext cx="9786938" cy="2381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7D13E0-2390-44EB-BD0D-24B73C34C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115" y="5919787"/>
            <a:ext cx="112966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EC7BE0-BEAB-46F9-A0A1-168F9CD53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6455"/>
            <a:ext cx="12192000" cy="34030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5E044D-32D7-4ED1-A373-FF0BEA260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637" y="4706577"/>
            <a:ext cx="5495925" cy="18573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96BFA75-38D3-4B2E-AE1F-09E73B0E2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Populating Default Values</a:t>
            </a:r>
          </a:p>
        </p:txBody>
      </p:sp>
    </p:spTree>
    <p:extLst>
      <p:ext uri="{BB962C8B-B14F-4D97-AF65-F5344CB8AC3E}">
        <p14:creationId xmlns:p14="http://schemas.microsoft.com/office/powerpoint/2010/main" val="324725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3C7099-8FBA-4A97-A0C7-878E2BA05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6190"/>
            <a:ext cx="12192000" cy="48218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D1719D-DF0D-4937-BF97-35DDEE8B6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65" y="716437"/>
            <a:ext cx="7448550" cy="12897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50B0D7-A60A-4965-853C-1D94E1CFCD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4000" y="758507"/>
            <a:ext cx="4004310" cy="8096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4BE65C0-E257-4F40-AEFE-320454757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Two way Binding</a:t>
            </a:r>
          </a:p>
        </p:txBody>
      </p:sp>
    </p:spTree>
    <p:extLst>
      <p:ext uri="{BB962C8B-B14F-4D97-AF65-F5344CB8AC3E}">
        <p14:creationId xmlns:p14="http://schemas.microsoft.com/office/powerpoint/2010/main" val="47804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A0F2A8C-AB38-44C8-99B7-5F05A6DC3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5748337"/>
            <a:ext cx="11391900" cy="847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F7F0C0-4C42-4617-92C0-58AB4BE24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19" y="614264"/>
            <a:ext cx="9963150" cy="19907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6A21741-DD80-4A67-8F37-FDC83E6B6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Grouping User Inputs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EF5DB-4521-4A81-ADC5-154ED83E9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" y="2652124"/>
            <a:ext cx="11704320" cy="288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5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8713" y="125129"/>
            <a:ext cx="11929610" cy="6637822"/>
            <a:chOff x="118713" y="125129"/>
            <a:chExt cx="11929610" cy="66378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713" y="125129"/>
              <a:ext cx="11800572" cy="663782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33673" y="4810326"/>
              <a:ext cx="2914650" cy="1952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1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7CBDB8-64BC-4422-93EB-95BAEF8D5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84" y="4358640"/>
            <a:ext cx="10687050" cy="23801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78A305-8886-4143-B664-DCA5B8DEE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396" y="1111250"/>
            <a:ext cx="9420225" cy="876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335D9F-E829-4E6A-95D2-55546DFBA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147" y="2952432"/>
            <a:ext cx="8848725" cy="10953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EAEA8A9-63C7-4F8A-B4D6-DFE99731A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Local Variable in Form Tag &amp; validation</a:t>
            </a:r>
          </a:p>
        </p:txBody>
      </p:sp>
    </p:spTree>
    <p:extLst>
      <p:ext uri="{BB962C8B-B14F-4D97-AF65-F5344CB8AC3E}">
        <p14:creationId xmlns:p14="http://schemas.microsoft.com/office/powerpoint/2010/main" val="2124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055864-9515-459D-8B4D-0D33D28A0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262"/>
            <a:ext cx="12192000" cy="41168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A394AE-4BB5-452C-B1B5-93E693F7E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8" y="4956338"/>
            <a:ext cx="9201150" cy="1790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DC5FAB-FAFC-4416-ABFC-C9015DA27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489" y="4065309"/>
            <a:ext cx="5095875" cy="13716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C823874-2842-4DA0-9138-100754D62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Working with Radio Buttons</a:t>
            </a:r>
          </a:p>
        </p:txBody>
      </p:sp>
    </p:spTree>
    <p:extLst>
      <p:ext uri="{BB962C8B-B14F-4D97-AF65-F5344CB8AC3E}">
        <p14:creationId xmlns:p14="http://schemas.microsoft.com/office/powerpoint/2010/main" val="394847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77A3A6-3B01-472E-8822-641536444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2" y="1074957"/>
            <a:ext cx="4861150" cy="4927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00D3A5-76FB-4480-99AB-D94EBE58F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075" y="1065530"/>
            <a:ext cx="7340068" cy="49276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DB5C3ED-096D-4D6F-8EB0-A7924E1C2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Patching Form Values</a:t>
            </a:r>
          </a:p>
        </p:txBody>
      </p:sp>
    </p:spTree>
    <p:extLst>
      <p:ext uri="{BB962C8B-B14F-4D97-AF65-F5344CB8AC3E}">
        <p14:creationId xmlns:p14="http://schemas.microsoft.com/office/powerpoint/2010/main" val="390923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B53796-82CB-4755-A42B-E7FA98B9D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42" y="640080"/>
            <a:ext cx="5000625" cy="62179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01BD03C-7B8B-4606-91A3-374E974D8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Restoring other values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733B80-A43B-4104-9C18-9CED39F97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546" y="640080"/>
            <a:ext cx="441960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EECE98-2B45-49BD-8CDF-0DF84F310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44" y="607694"/>
            <a:ext cx="6915150" cy="5142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9424E3-E146-4F5A-8032-EC15B51D1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775" y="240187"/>
            <a:ext cx="4467225" cy="4152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B278C6-708B-44AC-8D49-1AE1CBB45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239" y="4580736"/>
            <a:ext cx="6268969" cy="227726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4B04061-78BC-4EE4-855A-2A89294F8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7735" y="52538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Display Submit Values</a:t>
            </a:r>
          </a:p>
        </p:txBody>
      </p:sp>
    </p:spTree>
    <p:extLst>
      <p:ext uri="{BB962C8B-B14F-4D97-AF65-F5344CB8AC3E}">
        <p14:creationId xmlns:p14="http://schemas.microsoft.com/office/powerpoint/2010/main" val="104469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ACE314-B525-4677-84C5-59C3651DF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305" y="853440"/>
            <a:ext cx="9783389" cy="600456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7CED12C-B0BB-4D8C-92B6-97F00605E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6774" y="247604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Display Submit Values</a:t>
            </a:r>
          </a:p>
        </p:txBody>
      </p:sp>
    </p:spTree>
    <p:extLst>
      <p:ext uri="{BB962C8B-B14F-4D97-AF65-F5344CB8AC3E}">
        <p14:creationId xmlns:p14="http://schemas.microsoft.com/office/powerpoint/2010/main" val="400407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82875A-B920-4469-BE49-74D93B6C6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2665"/>
            <a:ext cx="12192000" cy="13453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F7C3E1-FC4E-459F-B61A-7FB4F7121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03" y="2722578"/>
            <a:ext cx="10287000" cy="35433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B9E0565-1DFE-47E2-8806-72E8E6831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6774" y="247604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Resetting Form</a:t>
            </a:r>
          </a:p>
        </p:txBody>
      </p:sp>
    </p:spTree>
    <p:extLst>
      <p:ext uri="{BB962C8B-B14F-4D97-AF65-F5344CB8AC3E}">
        <p14:creationId xmlns:p14="http://schemas.microsoft.com/office/powerpoint/2010/main" val="20048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D78C1B-5CA9-468D-9490-F16DFED43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88" y="741680"/>
            <a:ext cx="6986564" cy="6187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6FCE8C-CC48-49D3-93A7-777EDF71A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920" y="647700"/>
            <a:ext cx="5635942" cy="62103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A718FB8-6672-4ED0-B2F2-ECA277A12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Reactive Forms</a:t>
            </a:r>
          </a:p>
        </p:txBody>
      </p:sp>
    </p:spTree>
    <p:extLst>
      <p:ext uri="{BB962C8B-B14F-4D97-AF65-F5344CB8AC3E}">
        <p14:creationId xmlns:p14="http://schemas.microsoft.com/office/powerpoint/2010/main" val="251310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F15ABD-F2C5-4F38-A4B4-CE44802B1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838" y="812800"/>
            <a:ext cx="8120324" cy="60452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29190A2-3C20-4057-A40E-5472F1B0F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Reactive Forms</a:t>
            </a:r>
          </a:p>
        </p:txBody>
      </p:sp>
    </p:spTree>
    <p:extLst>
      <p:ext uri="{BB962C8B-B14F-4D97-AF65-F5344CB8AC3E}">
        <p14:creationId xmlns:p14="http://schemas.microsoft.com/office/powerpoint/2010/main" val="84877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7CC5CC-1FF0-4279-8D06-47400DD01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1957"/>
            <a:ext cx="12192000" cy="3970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0D8B67-2BCB-4397-AE9B-E9EC8E6CE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05" y="755643"/>
            <a:ext cx="3741695" cy="12350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91810F-7501-44D2-96FB-5045312A9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755643"/>
            <a:ext cx="7772400" cy="123508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FC7403-B529-4DF4-984F-6EAFBE128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Reactive Forms</a:t>
            </a:r>
          </a:p>
        </p:txBody>
      </p:sp>
    </p:spTree>
    <p:extLst>
      <p:ext uri="{BB962C8B-B14F-4D97-AF65-F5344CB8AC3E}">
        <p14:creationId xmlns:p14="http://schemas.microsoft.com/office/powerpoint/2010/main" val="7768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5ABC4A-13BC-4040-B6A9-3A72F2F46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3558"/>
            <a:ext cx="12192000" cy="555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1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C1DB95-CC4A-4EC8-AA19-80D46F9CA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75360"/>
            <a:ext cx="10383520" cy="588264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C638757-0996-4020-B45E-2B2019E41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Validations Reactive Forms</a:t>
            </a:r>
          </a:p>
        </p:txBody>
      </p:sp>
    </p:spTree>
    <p:extLst>
      <p:ext uri="{BB962C8B-B14F-4D97-AF65-F5344CB8AC3E}">
        <p14:creationId xmlns:p14="http://schemas.microsoft.com/office/powerpoint/2010/main" val="60305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6234923-FF87-40D8-ADA2-85D885D86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Validations Reactive Forms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850" y="1300162"/>
            <a:ext cx="697230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2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22427CB-DC0A-4518-968C-9D94641B9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66" y="916229"/>
            <a:ext cx="7439025" cy="23050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7A1D7F0-762C-4B23-837F-FF717C536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12192000" cy="249109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6234923-FF87-40D8-ADA2-85D885D86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Validations Reactive Forms</a:t>
            </a:r>
          </a:p>
        </p:txBody>
      </p:sp>
    </p:spTree>
    <p:extLst>
      <p:ext uri="{BB962C8B-B14F-4D97-AF65-F5344CB8AC3E}">
        <p14:creationId xmlns:p14="http://schemas.microsoft.com/office/powerpoint/2010/main" val="17986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754A77-3E34-4093-8AC7-328F35CA7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55" y="671194"/>
            <a:ext cx="6961797" cy="61868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6A3C9E2-C6E9-449D-A334-B03D51852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256" y="2967356"/>
            <a:ext cx="5191125" cy="3219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76353C1-2A8F-4028-B45A-A8813A6FB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Validations Reactive Forms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00CDF-89AC-4CB4-A18E-D4718441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0706" y="708507"/>
            <a:ext cx="3876675" cy="243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9B8213-E728-4741-B2EC-002909FBE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89" y="985520"/>
            <a:ext cx="10379151" cy="587248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FAE041B-285C-47F9-BD15-F9B98CABF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Grouping Reactive Elements</a:t>
            </a:r>
          </a:p>
        </p:txBody>
      </p:sp>
    </p:spTree>
    <p:extLst>
      <p:ext uri="{BB962C8B-B14F-4D97-AF65-F5344CB8AC3E}">
        <p14:creationId xmlns:p14="http://schemas.microsoft.com/office/powerpoint/2010/main" val="400582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A5C56B-384D-4EA9-8730-A36BF66A5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770" y="711199"/>
            <a:ext cx="6401752" cy="30476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07AC2A-AAB8-4E85-BCBC-4CC8D96A3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3758807"/>
            <a:ext cx="10591800" cy="11078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3AB6A3-C5EF-4CAF-977A-0B0522461D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62" y="4992687"/>
            <a:ext cx="11496675" cy="16478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C33F82E-4F7D-4B10-92A3-A324C60BB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Grouping Reactive Elements</a:t>
            </a:r>
          </a:p>
        </p:txBody>
      </p:sp>
    </p:spTree>
    <p:extLst>
      <p:ext uri="{BB962C8B-B14F-4D97-AF65-F5344CB8AC3E}">
        <p14:creationId xmlns:p14="http://schemas.microsoft.com/office/powerpoint/2010/main" val="421298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33F82E-4F7D-4B10-92A3-A324C60BB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672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Custom Validators in Reactive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36" y="1023588"/>
            <a:ext cx="9271864" cy="28698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73" y="4309485"/>
            <a:ext cx="5867400" cy="1323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468" y="4275804"/>
            <a:ext cx="407670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B5285E-2390-4311-93C6-81F51A01F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0A5C01-B344-4C14-A6AF-530BA3656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4560"/>
            <a:ext cx="12192000" cy="557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2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666" y="681037"/>
            <a:ext cx="11554370" cy="593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224" y="775853"/>
            <a:ext cx="9285591" cy="35418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199" y="4666672"/>
            <a:ext cx="8529707" cy="162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9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</p:spTree>
    <p:extLst>
      <p:ext uri="{BB962C8B-B14F-4D97-AF65-F5344CB8AC3E}">
        <p14:creationId xmlns:p14="http://schemas.microsoft.com/office/powerpoint/2010/main" val="103839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FDEF26-C446-496F-8B29-BF27AF283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037"/>
            <a:ext cx="12192000" cy="58469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5F2FC6-77C5-45DC-8060-76D4400AB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768" y="714145"/>
            <a:ext cx="6610350" cy="137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6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1B6D-EACF-4C12-BB83-83CDAB60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05" y="75201"/>
            <a:ext cx="10515600" cy="6058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Angular 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7B080B-1F96-42A0-A518-E4B3B1F8F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404" y="681037"/>
            <a:ext cx="6852711" cy="42872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72B4C4-A663-4F48-9AC6-8C7C0D10A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5" y="681037"/>
            <a:ext cx="5376355" cy="1516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F060BD-8162-41BE-951E-0C2923C2A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" y="2317257"/>
            <a:ext cx="4851400" cy="413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3452</TotalTime>
  <Words>82</Words>
  <Application>Microsoft Office PowerPoint</Application>
  <PresentationFormat>Widescreen</PresentationFormat>
  <Paragraphs>30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Angular Forms</vt:lpstr>
      <vt:lpstr>Angular Forms</vt:lpstr>
      <vt:lpstr>Angular Forms</vt:lpstr>
      <vt:lpstr>Angular Forms</vt:lpstr>
      <vt:lpstr>Angular Forms</vt:lpstr>
      <vt:lpstr>Angular Forms</vt:lpstr>
      <vt:lpstr>Angular Forms</vt:lpstr>
      <vt:lpstr>Angular Forms</vt:lpstr>
      <vt:lpstr>Angular Forms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Populating Default Values</vt:lpstr>
      <vt:lpstr>Two way Binding</vt:lpstr>
      <vt:lpstr>Grouping User Inputs</vt:lpstr>
      <vt:lpstr>Local Variable in Form Tag &amp; validation</vt:lpstr>
      <vt:lpstr>Working with Radio Buttons</vt:lpstr>
      <vt:lpstr>Patching Form Values</vt:lpstr>
      <vt:lpstr>Restoring other values</vt:lpstr>
      <vt:lpstr>Display Submit Values</vt:lpstr>
      <vt:lpstr>Display Submit Values</vt:lpstr>
      <vt:lpstr>Resetting Form</vt:lpstr>
      <vt:lpstr>Reactive Forms</vt:lpstr>
      <vt:lpstr>Reactive Forms</vt:lpstr>
      <vt:lpstr>Reactive Forms</vt:lpstr>
      <vt:lpstr>Validations Reactive Forms</vt:lpstr>
      <vt:lpstr>Validations Reactive Forms</vt:lpstr>
      <vt:lpstr>Validations Reactive Forms</vt:lpstr>
      <vt:lpstr>Validations Reactive Forms</vt:lpstr>
      <vt:lpstr>Grouping Reactive Elements</vt:lpstr>
      <vt:lpstr>Grouping Reactive Elements</vt:lpstr>
      <vt:lpstr>Custom Validators in Reactive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Gabbeta, Veera Somaiah</dc:creator>
  <cp:lastModifiedBy>Veera Somaiah Gabbeta</cp:lastModifiedBy>
  <cp:revision>147</cp:revision>
  <dcterms:created xsi:type="dcterms:W3CDTF">2019-04-08T08:13:56Z</dcterms:created>
  <dcterms:modified xsi:type="dcterms:W3CDTF">2024-10-09T15:21:13Z</dcterms:modified>
</cp:coreProperties>
</file>