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506" r:id="rId2"/>
    <p:sldId id="524" r:id="rId3"/>
    <p:sldId id="525" r:id="rId4"/>
    <p:sldId id="526" r:id="rId5"/>
    <p:sldId id="527" r:id="rId6"/>
    <p:sldId id="528" r:id="rId7"/>
    <p:sldId id="507" r:id="rId8"/>
    <p:sldId id="508" r:id="rId9"/>
    <p:sldId id="509" r:id="rId10"/>
    <p:sldId id="515" r:id="rId11"/>
    <p:sldId id="516" r:id="rId12"/>
    <p:sldId id="517" r:id="rId13"/>
    <p:sldId id="518" r:id="rId14"/>
    <p:sldId id="519" r:id="rId15"/>
    <p:sldId id="520" r:id="rId16"/>
    <p:sldId id="521" r:id="rId17"/>
    <p:sldId id="522" r:id="rId18"/>
  </p:sldIdLst>
  <p:sldSz cx="9144000" cy="5143500" type="screen16x9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1A00"/>
    <a:srgbClr val="FF0000"/>
    <a:srgbClr val="003296"/>
    <a:srgbClr val="5EEC3C"/>
    <a:srgbClr val="1D3A00"/>
    <a:srgbClr val="E39A39"/>
    <a:srgbClr val="FFC901"/>
    <a:srgbClr val="FE9202"/>
    <a:srgbClr val="FEA402"/>
    <a:srgbClr val="D68B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8" autoAdjust="0"/>
    <p:restoredTop sz="76322" autoAdjust="0"/>
  </p:normalViewPr>
  <p:slideViewPr>
    <p:cSldViewPr>
      <p:cViewPr varScale="1">
        <p:scale>
          <a:sx n="132" d="100"/>
          <a:sy n="132" d="100"/>
        </p:scale>
        <p:origin x="67" y="12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8AD51-52E6-4A1C-B15D-A9461958E8B3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70EB3-27D6-4538-8C57-1CF043401E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76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0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51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838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4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64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100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579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747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447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B313C-EADC-493D-843E-1B8F85F9B820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1CEDB9-B4CB-4934-9959-457A5413BF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0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57150"/>
            <a:ext cx="89154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7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8" y="57150"/>
            <a:ext cx="8958943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91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7150"/>
            <a:ext cx="88392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14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7150"/>
            <a:ext cx="8686799" cy="13746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125" y="1885950"/>
            <a:ext cx="8248650" cy="288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90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3350"/>
            <a:ext cx="8839200" cy="24680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028950"/>
            <a:ext cx="770572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0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7150"/>
            <a:ext cx="89154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0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83" y="742950"/>
            <a:ext cx="8977895" cy="418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4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742950"/>
            <a:ext cx="882037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67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97" y="431533"/>
            <a:ext cx="8791485" cy="4502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244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3350"/>
            <a:ext cx="8686800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2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995362"/>
            <a:ext cx="7886700" cy="315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75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431678"/>
            <a:ext cx="7896225" cy="448627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545940" y="1504950"/>
            <a:ext cx="6439001" cy="2868735"/>
            <a:chOff x="1545940" y="1504950"/>
            <a:chExt cx="6439001" cy="286873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45940" y="1504950"/>
              <a:ext cx="5997860" cy="9048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00200" y="2724150"/>
              <a:ext cx="6384741" cy="16495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199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" y="376237"/>
            <a:ext cx="7905750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6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LifeCycleHooks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57150"/>
            <a:ext cx="8959378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9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66750"/>
            <a:ext cx="8001000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97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6946"/>
            <a:ext cx="8839200" cy="5012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70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982AB-9182-4ED0-A0E2-5869B1BA6FB6}"/>
              </a:ext>
            </a:extLst>
          </p:cNvPr>
          <p:cNvSpPr txBox="1">
            <a:spLocks/>
          </p:cNvSpPr>
          <p:nvPr/>
        </p:nvSpPr>
        <p:spPr>
          <a:xfrm>
            <a:off x="394705" y="-26583"/>
            <a:ext cx="8246070" cy="4581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err="1" smtClean="0">
                <a:solidFill>
                  <a:srgbClr val="FF0000"/>
                </a:solidFill>
              </a:rPr>
              <a:t>Ngcontent</a:t>
            </a:r>
            <a:endParaRPr lang="en-US" sz="26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57150"/>
            <a:ext cx="8534400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71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8162316D-0A58-41CC-93B4-54FB08225243"/>
  <p:tag name="ISPRING_SCORM_RATE_SLIDES" val="1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237"/>
  <p:tag name="ISPRINGONLINEFOLDERPATH" val="Каталог/Game On"/>
  <p:tag name="ISPRINGCLOUDFOLDERID" val="0"/>
  <p:tag name="ISPRINGCLOUDFOLDERPATH" val="Content List"/>
  <p:tag name="ISPRING_PLAYERS_CUSTOMIZATION" val="UEsDBBQAAgAIAG8CZ0Z7BdOSwAEAANoDAAAPAAAAbm9uZS9wbGF5ZXIueG1spZJPb9QwEMXPW6nfIfK99m4Rolo59ICUE0WVFhC3lTeZJqaOHTwTsvvtmfzZpFuQQOKQaPIy72fPs/X9sXbJT4hog0/FRq5FAj4PhfVlKr58zm7uxP376yvdOHOCmNgiFT54EEkBmEfbEPseDVWpeCFIhoqEXx63R7SpqIiarVJd18nujQyxVLfr9UZ9e/i4yyuozY31SMbnzF32ciuSJtoQLZ1S8W4trq9WA/ICZ5F7fInBtf3KKPNQqyYCgieIatz2bN3S38381MErOjWAgkdfDbMfTP78EIrWAfbaSo9tOyDqCYO20rS1mzufYMxTMTbsa0A0JaB0vhRq9Ko/mPWTM1hNHLzA9tymPTiLFYsjfejeL+r+bBmyVxNHXYJ0PUwwnGLWOpeBoTZCIZIIP1rLVdZjv85HsN6IcTnP3Xt8tl5il7PGVWZyCvH0gR18JFOUco5ejtHLwdTbh+ITF49TnLsFMgezhKArqt3bf86j7/6fOAp4Mq0jcV7B+gKOmeW/BDWPQsAz9pqkxsl+tTOVd9ce6hdX40Iadzdl8R1FQiaWwNewMGTUos8w9Zqm1fg5JTTHotXv91JPRC5/AVBLAQIAABQAAgAIAG8CZ0Z7BdOSwAEAANoDAAAPAAAAAAAAAAEAAAAAAAAAAABub25lL3BsYXllci54bWxQSwUGAAAAAAEAAQA9AAAA7QEAAAAA"/>
  <p:tag name="ISPRING_PRESENTATION_TITLE" val="9113705"/>
  <p:tag name="ISPRING_RESOURCE_PATHS_HASH_PRESENTER" val="77fea9a58d58b71837a2e4bba21e9acea3e59581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34177</TotalTime>
  <Words>17</Words>
  <Application>Microsoft Office PowerPoint</Application>
  <PresentationFormat>On-screen Show (16:9)</PresentationFormat>
  <Paragraphs>17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Angular JS</dc:title>
  <dc:creator>Gabbeta, Veera Somaiah</dc:creator>
  <cp:lastModifiedBy>Veera Somaiah Gabbeta</cp:lastModifiedBy>
  <cp:revision>447</cp:revision>
  <dcterms:created xsi:type="dcterms:W3CDTF">2019-01-26T07:55:39Z</dcterms:created>
  <dcterms:modified xsi:type="dcterms:W3CDTF">2025-01-03T15:23:47Z</dcterms:modified>
</cp:coreProperties>
</file>