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BEA8-1A77-395D-6781-0FD5DD56A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81381-CDA5-C80A-21A2-5A210FAF4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643FC-4E01-02A5-FC12-710201DC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6F1B-80FE-4338-B07F-8C3BF372C91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3507B-0A43-F072-F1E9-D4E731D1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85F2-B665-4AE1-A35A-AA9038D2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0858-AF5B-41FD-9734-655FF022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6386-3521-2D8D-3851-3B7C8644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0D592-5DED-E8B1-1832-9D0F5D140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5A992-D2EA-690F-9D0C-29A14822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6F1B-80FE-4338-B07F-8C3BF372C91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3247B-6BB7-E045-2183-A63AC17F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717BE-87E9-7943-F545-6329F2E5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0858-AF5B-41FD-9734-655FF022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9631B-862D-9826-67AA-80BDBB3B8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6B396-232F-9AF2-45D4-FD3ACF31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F3EFD-8B9B-3189-EB9E-94CE9110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6F1B-80FE-4338-B07F-8C3BF372C91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C06A7-21F8-52A0-AB36-4DDADEC4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02754-86C6-6209-66FE-4E083F56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0858-AF5B-41FD-9734-655FF022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4158-E6AF-9278-BA7A-3440489B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B5161-E06C-D92D-2978-9934CCFD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60E3-7495-FBB4-2CC4-E9FB680B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6F1B-80FE-4338-B07F-8C3BF372C91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7364D-FB0A-6460-F026-A258AC58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7F29D-0525-CD17-BED2-0EB4AB62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0858-AF5B-41FD-9734-655FF022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CCDE-33EC-36F4-21BA-DDD4B710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7E63A-5018-6457-CA90-5FA259C2F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82AD-530B-D5CE-B1D4-88617FFA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6F1B-80FE-4338-B07F-8C3BF372C91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E058-983B-DEF7-DF83-A5F624D1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69D09-9142-4A6A-1F9F-2E3E8E73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0858-AF5B-41FD-9734-655FF022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4D91-A424-C16F-10BE-F737869C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9C15-9380-4887-CB81-87B86A26C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AFF8A-BD49-8189-8B37-841E55B3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5EF2B-B1D6-3387-BA41-6B56B6E6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6F1B-80FE-4338-B07F-8C3BF372C91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2C871-60E8-73A9-CFCF-008B73AE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1FEDB-B776-973A-2E0B-33D6761D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0858-AF5B-41FD-9734-655FF022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5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6D87-1D50-4294-F7EA-1A8B8036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2BDC0-CEE5-5A1B-D4B7-B35176ADA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33153-91AF-A084-AA9E-C454AB4F9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121AD-10F9-CBE5-55C5-30D2DB4B7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34FAB-41E2-FC4F-4DD2-3416C6C16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21DD0-2067-DE15-9BBA-66BA62E0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6F1B-80FE-4338-B07F-8C3BF372C91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FBEB1-976E-3AF1-578E-CD2A3170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A22E6-3A7C-4ABE-5FB8-2B601503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0858-AF5B-41FD-9734-655FF022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8EDE-7987-3973-D25D-FB8EB9E9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56A15-EA04-3CF2-D53F-7BFE0C63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6F1B-80FE-4338-B07F-8C3BF372C91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43A25-EDD4-D0F2-A646-583166FB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01F99-1425-8114-B7E0-7C460787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0858-AF5B-41FD-9734-655FF022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2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8B1112-5C0A-EC93-1C79-2FF63A7C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6F1B-80FE-4338-B07F-8C3BF372C91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33F9C-BF62-9F6A-B1EC-8997346E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546CC-2E58-4077-5CAB-96BE0DCF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0858-AF5B-41FD-9734-655FF022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3DA4-6E08-91DB-A091-C784C06F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B837B-50E4-A54B-F24D-63ED404FB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C7174-146D-8F1A-4248-12EBD1553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3A05E-4D4B-658A-40C1-245E53B2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6F1B-80FE-4338-B07F-8C3BF372C91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1C266-9A12-555A-07DD-5BA6AA8D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DC299-9F31-7F05-A526-EBCCC67F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0858-AF5B-41FD-9734-655FF022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7626-90CE-D5CB-7755-D6193890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BC4A5-E45B-8E46-222D-65C30551F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62D91-F31F-0553-9EC5-D2865ACDE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D8BE5-278D-B1A7-EA85-20ABA5D4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6F1B-80FE-4338-B07F-8C3BF372C91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ABADA-7434-8A06-2A11-94CC1D8E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C9879-1BE1-1341-A00F-7B476FF3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0858-AF5B-41FD-9734-655FF022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9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786251-8BC3-ABCE-8059-9DFB8936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47682-7324-44B7-852E-B5AD4B443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9C8F9-57A7-EB57-DEF8-FADE4680C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6F1B-80FE-4338-B07F-8C3BF372C91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BD63E-A0E5-DE1A-46BC-C6E4D5F80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837E-13B1-CD34-5FE9-5F42366E1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80858-AF5B-41FD-9734-655FF022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2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0BFC-D297-D08E-E0CF-73E9349640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A83D2-2423-6C79-7B57-7D6C3AE67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82F14-DDA7-794E-938C-7C27296B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85524"/>
            <a:ext cx="9391048" cy="49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2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411444-DD06-2466-23FA-AA3CBB90A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07204"/>
            <a:ext cx="10905066" cy="50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3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869A57-E500-3A2D-D427-9A31958E7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3" y="643466"/>
            <a:ext cx="1061155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46EE70-5A16-94FB-7D37-501E44FD9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75" y="643466"/>
            <a:ext cx="1051145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6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97F6D6-A9C4-3853-BBC2-453128970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395" y="643466"/>
            <a:ext cx="1041320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00186E-D178-5739-3302-4724C8755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602" y="643466"/>
            <a:ext cx="103167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63A5FA-84B9-0812-3BCD-A6F3AF987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E6FB54-E063-AC3F-FFC0-7BAAFD8F5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48207"/>
            <a:ext cx="10905066" cy="55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B8D2D2-3BB5-0CA9-3DF4-4A3059DC6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322" y="457200"/>
            <a:ext cx="738335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32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Asha Jyothi</dc:creator>
  <cp:lastModifiedBy>Casha Jyothi</cp:lastModifiedBy>
  <cp:revision>1</cp:revision>
  <dcterms:created xsi:type="dcterms:W3CDTF">2024-08-21T05:58:32Z</dcterms:created>
  <dcterms:modified xsi:type="dcterms:W3CDTF">2024-09-03T14:48:42Z</dcterms:modified>
</cp:coreProperties>
</file>