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B6FE-122C-DB75-8FD4-338545087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75158-F6DA-E2BA-8183-35595C911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F7360-F1DD-67F8-67B4-B4D23F2D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187-4695-40A5-A631-0AA60F9E20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978BA-664D-8463-1335-638AFC88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02E3A-6D1A-8378-2159-8145B899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A999-F3F3-4B5A-A7EA-58249ACBA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1BA2-0C93-C951-C691-2BD30E79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B4282-7E64-1C7A-1ABE-7D17DAF27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2E7E6-2761-20B8-768F-F4B8D6C6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187-4695-40A5-A631-0AA60F9E20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76151-E722-EEE2-8D98-B719AE5F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C8002-F453-174B-C5C8-B79F0C289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A999-F3F3-4B5A-A7EA-58249ACBA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93C8B2-022A-698E-308A-46F7D1484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F3F07-FC9D-88E4-D386-C026BC7AC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51232-B7A2-9E55-12BA-138F8314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187-4695-40A5-A631-0AA60F9E20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A09A-B5DA-5E59-7B81-218813AF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9FE20-B393-F853-3255-2A14C262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A999-F3F3-4B5A-A7EA-58249ACBA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2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1D99-D5CF-B004-BCC2-08DC9AD5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B6E2A-8E73-80A1-6A46-BB9F16401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64B51-D54C-7445-E18C-C95303EA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187-4695-40A5-A631-0AA60F9E20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F163D-C55C-F1E9-182F-0F043BE3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A338-E33E-D512-52EE-E39C7DCC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A999-F3F3-4B5A-A7EA-58249ACBA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5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F7567-0067-4361-0D55-81B68A8A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733CA-CE2A-0D60-54E3-4C88CB71F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662E5-EB56-189A-2313-5CDACE39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187-4695-40A5-A631-0AA60F9E20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DF38B-97B3-AE6B-3C12-F8D4AC40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E5B3C-78E4-FA1B-291C-283610AF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A999-F3F3-4B5A-A7EA-58249ACBA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6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6BA3-C77B-4129-1D52-AE506899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60143-5113-BF8B-9032-A0E6DD509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26DC2-3058-0F20-222E-51CECBE66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AE0C1-5A39-172D-D5B1-78324ADE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187-4695-40A5-A631-0AA60F9E20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AF16B-F97A-C3E7-FE0A-D6053991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E978A-42C2-3127-9F07-EAE68794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A999-F3F3-4B5A-A7EA-58249ACBA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7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9CE6A-BED7-9641-2B6F-F936A632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C6D55-31D6-7A43-E5DB-F6B47B772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0265B-346B-A767-E2DC-D395DBAE6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6CA58-CB25-B59C-4FAA-214FF25FE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09D50-6E9D-F65D-A6E1-A74D40EF3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1E62F-F258-F854-AE31-BA239FD2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187-4695-40A5-A631-0AA60F9E20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1BF74B-01D6-1A28-B487-BF04EE83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A7C4DA-4856-83FD-572F-70225FD3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A999-F3F3-4B5A-A7EA-58249ACBA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6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1EA3-C97A-EE99-1ED6-2490061D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EEBE4-09EF-92E0-57DA-E4C46D47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187-4695-40A5-A631-0AA60F9E20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47D07-95F2-8706-2BE6-82AA0E57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0D59E-9272-4BA6-AD4A-BE4CFB58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A999-F3F3-4B5A-A7EA-58249ACBA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6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D780E-B8F6-7BBD-1276-5BE6C86FD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187-4695-40A5-A631-0AA60F9E20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7939B-4042-2E2D-F63F-99103173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D98A4-8B2E-AC9C-543D-169E6B5A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A999-F3F3-4B5A-A7EA-58249ACBA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6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1BA88-C98C-27E6-6544-8D0F2F77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9521B-1F68-BED3-01AF-688CC9F3F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062F6-B8FA-B56E-01D8-3AD774AD7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1AEB0-024F-CF7E-F81C-F668B05F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187-4695-40A5-A631-0AA60F9E20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AA025-8B07-901A-6663-48E284AA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F8FC8-5ECA-051C-4C7E-1706B0B1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A999-F3F3-4B5A-A7EA-58249ACBA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6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14D18-E85A-67B8-5264-086A90BFC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ECE40-C30C-E566-0579-7B9E292D5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27A7A-3A04-1F93-AA5A-CBE5BDCB8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E6E3B-FA6E-681D-22F9-18243AF7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187-4695-40A5-A631-0AA60F9E20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C8CCE-6589-CEE1-B792-AF3601BC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44F08-3C5E-323F-F62E-F22AFD9C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A999-F3F3-4B5A-A7EA-58249ACBA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5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8CB55-6118-14AD-5080-28CC70B9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AB3CD-4BE1-D386-926E-3D97F663B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CD686-FF7C-080D-26CC-00CDBA1E9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0187-4695-40A5-A631-0AA60F9E204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3FA35-EA42-7A1C-2521-C86870941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0A59B-2359-7328-3869-D7C1B0AED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3A999-F3F3-4B5A-A7EA-58249ACBA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35C9-9BC4-31AB-459E-EC07E75BE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87372-0154-3BD6-CE1E-9CD30163B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6F991-E195-EDA5-1DBE-3C7C011F7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18" y="628506"/>
            <a:ext cx="9976363" cy="560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6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BB82-BE87-50BA-1FFF-DCE854F1D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375593-6ADE-3003-28FF-BB4937BAB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59FAA3-BCA3-F611-A001-4D0E0F8DE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6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6379-02F9-1F1F-3DE3-372F0C7B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CEE13-A7E0-473C-EB32-A4FE129C4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52753-9374-5668-820D-B7A93CD36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6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A1F1-D384-F60D-8139-ECB9F579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AB26F3-D8FD-407A-31CF-89B56F690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596613" cy="5811838"/>
          </a:xfrm>
        </p:spPr>
      </p:pic>
    </p:spTree>
    <p:extLst>
      <p:ext uri="{BB962C8B-B14F-4D97-AF65-F5344CB8AC3E}">
        <p14:creationId xmlns:p14="http://schemas.microsoft.com/office/powerpoint/2010/main" val="231554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1A586-F47C-AB4B-8B26-2843824C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1626F-9A04-C579-DC0C-346515033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E7CD4-AE13-272D-8676-E384AB1E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8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14145-5E61-D851-DD8B-4710D037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8AA9A-97F0-07B4-4AC4-025BF900A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69091-5BBA-0868-42A1-6EAF79BBC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0" y="365124"/>
            <a:ext cx="11097578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6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541E-DA21-D032-3347-22593D802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BA039-228D-6C0A-9338-0CC49F434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FB65F-316D-4D59-99B3-814CE1452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36" y="365125"/>
            <a:ext cx="11233727" cy="62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31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Asha Jyothi</dc:creator>
  <cp:lastModifiedBy>Casha Jyothi</cp:lastModifiedBy>
  <cp:revision>1</cp:revision>
  <dcterms:created xsi:type="dcterms:W3CDTF">2023-11-15T04:18:23Z</dcterms:created>
  <dcterms:modified xsi:type="dcterms:W3CDTF">2024-08-14T01:33:33Z</dcterms:modified>
</cp:coreProperties>
</file>