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5937-52D6-7EE8-11D7-363873777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106430-F8E2-7B76-CED1-80F04CDC1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F649A-E4F5-CA17-E215-6FCCDB995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E9606-9DEC-E294-D657-142208E95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55E438-BE13-93C3-E5EB-DB6AD308D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483F0-D65D-04AB-9D1B-A2E87BD46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7F667-59FA-3ADD-58C3-E90E2454C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D243E-63F8-1F75-9C9E-E86432AC5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F613E3-4CFE-65DA-5778-83F0AB24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E59C4-19CA-2654-A1B3-DFD8832A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86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266087-D294-A0B4-0C1B-4CA1584F43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B71641-55AD-E73F-0A45-CEAB61A87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5E075-3515-A32E-0427-866881815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178E3-1B03-9045-ABDC-106C3697F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2C6A6-805B-A17C-C8F5-B33A24319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114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F61BD-4BC9-4F3A-9AAA-74057D46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DA0F1-E37A-508B-14A5-91A17092C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994187-2967-EDB6-60AE-23CFE9616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A59EA-39CD-4B01-5BFC-A7238B7A6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70DC7-6440-4636-A699-EA5750940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2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872E-8724-D577-1F47-3F2EB4FF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95131-DCE0-822A-8FBE-55A48A04C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081EA-221F-B9F2-8DC1-AEC1F812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13477-C818-73DD-096F-B83609562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3AFC2-A223-8BAE-429D-E54DACA2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75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0B1DA-5897-672E-33D8-819A1E0A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3F76D-0A95-2AA0-9CBF-37465BDA85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122742-34DC-2C15-E235-9FD07560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F9E63-DB40-5E51-2F56-5E0806459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3BD9C-D03F-3391-C58F-579D95A35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F11E98-6009-9498-F459-1A1A1E95F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75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D77C9-73F1-C943-F8B3-53AB20389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E8DA0F-6307-B4B9-C6F7-04C601D9B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56FAF3-6EF6-B151-885E-2384395A65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E1E761-C5BE-C4D3-AB63-66B2DF221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4234BA-3FD1-D56F-1161-3A24D8AD90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E7D0E9-B8D4-D576-3A16-C63BD4635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DFA6E8-AE7B-25A8-E04C-5C06F5B96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F3FA04-5002-D0C9-EA98-6137FE33B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17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AC1E69-2B34-9FC8-05A4-79922A37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81453A-2210-B426-C7E1-91905FC62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A74C8F-DA83-90D5-44A5-49E5B5BE8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C8A1D-F27D-0C5A-AE9E-0087F175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7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BB037-A7AC-5FD4-945F-61C25FD6B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45356E-261A-BBB6-5525-2922F8EBB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657B-C2FD-6A3C-B777-C1BBBA200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543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7334B-0A44-FC31-D439-BE10AD37A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4EAD7-9E9C-98AF-F584-6A465F50AA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229E22-7947-A960-24D9-686E838D5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D82C9-037D-1038-6CDA-D08C13D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19375-6D01-449A-4DC7-BE284435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84A179-CB00-7108-8E5A-5ED73D9D5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99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C0DB-F199-F1BE-1EDD-4B4FC3D1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1668AE-8075-31EF-97E4-3D644DDFF0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E11357-3966-A37C-564C-E4623D237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EB511-295A-B900-16E0-FE945E8DA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93F60-43F8-974C-F776-5C9453406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258242-2EC7-007F-21D2-42584777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09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B6E14-D027-939C-312D-FBE4A6B48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93D94-A5A7-A112-29BF-5A490E691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9DFE6-A1E5-7A76-97CE-24727296A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D0452-A7D1-42F7-9B24-8A98A7C8F212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B6DB-00AD-5E52-00AC-FB03FFBB9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218AC-F71E-A5AB-857A-AA5905115F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BB2C-AC5D-4F33-9148-F87621DA0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8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180E-33B9-4775-101B-8179341CD9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32D148-977F-AC68-2EEC-8B51A9A5AB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D9FC4B-3AE5-341C-FFB1-BBE9435A8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629920"/>
            <a:ext cx="11216640" cy="57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96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6FA46-D1D6-3FDB-EB15-2E618C57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03032-A5FB-1392-353F-4EAF53586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4230FD-3F20-3392-D459-04A4F0870D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4320"/>
            <a:ext cx="10515600" cy="577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312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2A719-C0FE-78FA-91AF-E6179882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19BEC-3987-EEDA-AB6A-05B16FB4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EFF964-C7C6-AAE4-3095-5973A870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0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BEA0B-9139-FD42-A250-724F9570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0C3DD-7C9B-8903-0BD2-531996BCD3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9DC70F-71C3-19B8-FB07-FA10110C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700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DEB42-B803-4C9F-3979-960ED9C23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BD617-99D3-6EB9-755C-2A950C54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BA5FF-2444-3ADC-58DC-B35C072276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40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A45BF-F145-2D31-7B08-5E480D471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F9-7FE2-D6DB-7DEB-FF06E65B4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851244-31A6-1CC8-EBE9-DEF6CEC9C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2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5206-9FFD-5404-CCC3-80A415F23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7EBA3-89E1-5469-BA4C-DC70E97B9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D8C3A8-F1EE-6DA8-CBDE-C88CDFE7A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365124"/>
            <a:ext cx="10515600" cy="589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53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1635E-9B19-45BC-2169-1C13EACF7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370EC-7E62-B3E9-D4AD-D9316EF6B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10F1E9-D085-EB9B-ABCD-EC096FADC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2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276A2-544B-D6B1-E8F3-7685D488B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C3E691-399C-07C2-322F-B9888D342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1680" y="365125"/>
            <a:ext cx="10952480" cy="5934075"/>
          </a:xfrm>
        </p:spPr>
      </p:pic>
    </p:spTree>
    <p:extLst>
      <p:ext uri="{BB962C8B-B14F-4D97-AF65-F5344CB8AC3E}">
        <p14:creationId xmlns:p14="http://schemas.microsoft.com/office/powerpoint/2010/main" val="74837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4A5F7-2A7E-6F90-65D6-2DD127EFF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ACA10-215F-5CA8-DD40-D5B4CAE9E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C8A435-B949-A254-BD1C-339E6402C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70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FC84-4603-94AB-C077-42D249E6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87C3-02D1-492C-82A5-11DFB3DD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F08F17-73AB-A1F4-5BB2-546164D0F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7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88A1F-A091-B1A8-5589-5603B665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8EC90-9626-450B-E92B-A00BAB552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3D35B4-9F74-33E4-0310-E12CD00F0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19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F4EB-2F29-64BC-62B5-749627F71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CAE4-1E07-60D5-899F-D1CFD1E3D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134C8-7C91-DCB6-78EF-12C03B5767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4"/>
            <a:ext cx="10515599" cy="590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88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D5378-4F81-D8D7-A6FB-8BF9F7739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63435-6D16-6ADC-F08C-007927497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90E47-D31C-E411-B142-85288404B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1068324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95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053B2-5775-8CA6-F318-7D23A958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2C029D-D95C-BC7A-17EB-4627ACD94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357480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C318-3822-DB44-2826-031D58C79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13542-3B65-3605-5354-9135508EB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FF50E9-E64A-35C8-2514-5280FF2CD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6"/>
            <a:ext cx="10515600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36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Asha Jyothi</dc:creator>
  <cp:lastModifiedBy>Casha Jyothi</cp:lastModifiedBy>
  <cp:revision>1</cp:revision>
  <dcterms:created xsi:type="dcterms:W3CDTF">2023-11-14T05:08:41Z</dcterms:created>
  <dcterms:modified xsi:type="dcterms:W3CDTF">2024-08-14T01:34:29Z</dcterms:modified>
</cp:coreProperties>
</file>