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9" r:id="rId2"/>
    <p:sldId id="26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1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32" autoAdjust="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82C295-C818-4553-97FB-73DC4E98070C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6532F-2F21-49D5-866E-0F460E691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10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03225-0D3C-48A3-AB99-00EC7912F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F24BC6-63CA-4912-BEA7-3909F0F352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AC82F-636F-4685-B1C2-0E309931D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7101A-03B3-4B53-91C9-252B19CD8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C2596-CAFD-4E56-B2FA-9D2C25EA2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94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3EB0E-A811-4D55-BC2B-39F2F001B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EE7DB5-F7D0-4A11-9CC8-BD38E5EF0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0F887-82D7-4324-B734-D7C5515C1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97899-9660-45A7-BDDF-00BA60822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E13BA-FA06-465B-B476-FBC0952EC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314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422782-BEB1-410D-84F3-FE00A710A7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5A41A2-C19D-4F9F-8325-5AAFAFDA2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8278A-399B-4C67-8F28-2FCFB8562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FB573C-DE1A-4D27-9070-CE9078B82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DA35E-7C1A-4536-A913-95997BA48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6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8C4BE-381E-495A-9701-22CEC924D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64490-E40B-4EA1-B26D-EF0C0DA06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CF1BE-1697-49FE-AFB4-49130D600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6A43B-4117-4B3E-989A-8F9A4E90F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4F92C-5869-463D-9244-DF05C0D20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48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FB721-2FF1-4B10-8F8F-AA34DF2B9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59A9EC-73CF-481C-8C13-BAE268A37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18D14-CD3A-47D4-8077-CAAD43D4E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589BE-C690-497C-A7E0-BD2D137EE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61321-5183-445D-86C7-741631D8C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479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6249B-A201-44A3-AC39-24C101B7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FCFB7-F404-44A9-ADBE-B5F3C34F0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E0E308-066D-469E-BA6C-9A639DD14C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BCE332-07A6-40B5-8177-CB1CDA02C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5737E-94D6-4311-9066-6CCFA4432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FA5DA-D128-4885-B490-84B5B78A6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43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63735-F758-4E32-AA78-5736C4AB3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4FC35-1A03-4CBD-ADEE-94D8AAEFE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A6E9AD-EDA7-4CE5-9545-705ECB5CC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164812-41B6-423A-AB99-72925E2027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40709F-7B18-460E-94F4-3920E21558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7DD619-2221-4CA9-96F7-DC5DDBD2D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0E0623-1A6B-4CCE-A018-25FD840F3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5593B9-A605-4BC8-82A2-C96F29CCB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93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10131-DCBB-465C-A1E8-CF3500679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FD9C3F-7F06-4C73-8F6C-4696B6533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63F1D3-AE88-4E42-A404-FF13FFCDC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207D09-2752-48D3-B0AE-0B0A84CD2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5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F2CE89-FAE9-4946-848F-767AEC8A1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E45CFF-B5A9-4B3C-85F0-B2DAD8C6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800DF-38EC-44EC-8F5C-EC44F453D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782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0CFC0-6E12-46F4-A7DC-03856A404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9761B-A532-4365-8AC3-6E842FC49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98FB9-CC11-4756-A780-C5CA875501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5B098E-B1A6-48B2-A2AC-DCD65E00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9AFAA-E241-482A-B5AB-F2B8B88ED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DB3D52-3625-4ECB-945D-2ACB13792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9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E133F-A765-4542-8477-65304D800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5019E8-FDF4-4DD1-B839-FC44427B00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936DDF-C43D-4847-B48B-A3EEDE9EF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C66EED-ADEA-44D7-8DFC-ACB3D1E54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353F99-30EB-460C-ADEA-F2047A06E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C7BCD2-C8B5-4DEC-B943-7AE482815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93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5729FF-F002-423A-8059-015A92AA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1AFA65-50EE-43F5-9D69-71181A5EDD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D8832-46EF-4B84-BE16-B99C1A0FC6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A8E65-292E-4AC1-8C4F-FCDAC8F32BC0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466FC-4C17-4427-AEEC-18C1429DFE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71CD2-3684-45C5-98A7-E89D2F88EA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7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Actuators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BC23B6-07A5-47FE-BFB0-ED26585057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4703"/>
            <a:ext cx="12192000" cy="587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199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Actuators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CA65767-7F64-438E-AD2B-1E17E8762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393" y="1457325"/>
            <a:ext cx="9582150" cy="2752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E5FEE3-4AE6-41FF-A1F2-ED02174DB3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745" y="771525"/>
            <a:ext cx="6496050" cy="685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6E8E4EB-83CE-447D-A8E9-198915502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1457" y="3752850"/>
            <a:ext cx="840105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120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</a:t>
            </a:r>
            <a:r>
              <a:rPr lang="en-US" dirty="0" smtClean="0">
                <a:solidFill>
                  <a:srgbClr val="FF0000"/>
                </a:solidFill>
              </a:rPr>
              <a:t>Actuators in latest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001" y="614507"/>
            <a:ext cx="10677525" cy="611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022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</a:t>
            </a:r>
            <a:r>
              <a:rPr lang="en-US" dirty="0" smtClean="0">
                <a:solidFill>
                  <a:srgbClr val="FF0000"/>
                </a:solidFill>
              </a:rPr>
              <a:t>Actuators in latest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7" y="881062"/>
            <a:ext cx="11058525" cy="509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607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Actuators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19497" y="771525"/>
            <a:ext cx="11860066" cy="5628986"/>
            <a:chOff x="119497" y="771525"/>
            <a:chExt cx="11860066" cy="562898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151" y="771525"/>
              <a:ext cx="8582025" cy="28575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9497" y="4143086"/>
              <a:ext cx="4027631" cy="225742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28666" y="4143085"/>
              <a:ext cx="7750897" cy="22574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1319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Actuators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FDAD7AF-7A7A-45D4-8356-186C919F0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8956"/>
            <a:ext cx="12192000" cy="522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3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Actuators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AA35DA-CBE2-4ED7-9D9F-25B16BBCB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06871"/>
            <a:ext cx="12192000" cy="16442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B314701-E0E8-4E87-979B-4A09ACBBCD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6" y="2189275"/>
            <a:ext cx="12192000" cy="63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664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Actuators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42741BA-FA42-40A5-8DBE-2B3402EFE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993" y="683580"/>
            <a:ext cx="9412014" cy="6174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083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Actuators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6208A87-3E2B-4F14-8791-EEAE886908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137" y="594804"/>
            <a:ext cx="9229725" cy="611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724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Actuators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77519B-0FB4-42C2-A6A7-EFF74C508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639" y="682747"/>
            <a:ext cx="8796721" cy="608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584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Actuators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7A1219-36E0-4F67-9F37-FF4E7CAA2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700" y="938212"/>
            <a:ext cx="9372600" cy="5347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89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Actuators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508988-C678-4E2C-8883-A458BDBF2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0893" y="701336"/>
            <a:ext cx="8790214" cy="615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367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1420768-4EA3-43E8-A5E1-C5A50E48A0DE}"/>
              </a:ext>
            </a:extLst>
          </p:cNvPr>
          <p:cNvSpPr/>
          <p:nvPr/>
        </p:nvSpPr>
        <p:spPr>
          <a:xfrm>
            <a:off x="3105150" y="0"/>
            <a:ext cx="6353175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Spring Boot  Actuators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6B50BC-6D48-4650-8418-EA6A526F6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300" y="771525"/>
            <a:ext cx="9648825" cy="565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620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1777</TotalTime>
  <Words>43</Words>
  <Application>Microsoft Office PowerPoint</Application>
  <PresentationFormat>Widescreen</PresentationFormat>
  <Paragraphs>13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Veera Somaiah Gabbeta</dc:creator>
  <cp:lastModifiedBy>Veera Somaiah Gabbeta</cp:lastModifiedBy>
  <cp:revision>189</cp:revision>
  <dcterms:created xsi:type="dcterms:W3CDTF">2019-08-06T12:19:16Z</dcterms:created>
  <dcterms:modified xsi:type="dcterms:W3CDTF">2020-07-27T18:11:19Z</dcterms:modified>
</cp:coreProperties>
</file>