
<file path=[Content_Types].xml><?xml version="1.0" encoding="utf-8"?>
<Types xmlns="http://schemas.openxmlformats.org/package/2006/content-types">
  <Default Extension="png" ContentType="image/png"/>
  <Default Extension="jfif" ContentType="image/jpe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38" r:id="rId2"/>
    <p:sldId id="428" r:id="rId3"/>
    <p:sldId id="431" r:id="rId4"/>
    <p:sldId id="433" r:id="rId5"/>
    <p:sldId id="432" r:id="rId6"/>
    <p:sldId id="421" r:id="rId7"/>
    <p:sldId id="422" r:id="rId8"/>
    <p:sldId id="423" r:id="rId9"/>
    <p:sldId id="424" r:id="rId10"/>
    <p:sldId id="425" r:id="rId11"/>
    <p:sldId id="426" r:id="rId12"/>
    <p:sldId id="427" r:id="rId13"/>
    <p:sldId id="413" r:id="rId14"/>
    <p:sldId id="414" r:id="rId15"/>
    <p:sldId id="381" r:id="rId16"/>
    <p:sldId id="420" r:id="rId17"/>
    <p:sldId id="378" r:id="rId18"/>
    <p:sldId id="379" r:id="rId19"/>
    <p:sldId id="407" r:id="rId20"/>
    <p:sldId id="408" r:id="rId21"/>
    <p:sldId id="409" r:id="rId22"/>
    <p:sldId id="410" r:id="rId23"/>
    <p:sldId id="411" r:id="rId24"/>
    <p:sldId id="412" r:id="rId25"/>
    <p:sldId id="382" r:id="rId26"/>
    <p:sldId id="402" r:id="rId27"/>
    <p:sldId id="403" r:id="rId28"/>
    <p:sldId id="404" r:id="rId29"/>
    <p:sldId id="405" r:id="rId30"/>
    <p:sldId id="401" r:id="rId31"/>
    <p:sldId id="383" r:id="rId32"/>
    <p:sldId id="384" r:id="rId33"/>
    <p:sldId id="385" r:id="rId34"/>
    <p:sldId id="430" r:id="rId35"/>
    <p:sldId id="429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232" autoAdjust="0"/>
  </p:normalViewPr>
  <p:slideViewPr>
    <p:cSldViewPr snapToGrid="0">
      <p:cViewPr varScale="1">
        <p:scale>
          <a:sx n="99" d="100"/>
          <a:sy n="99" d="100"/>
        </p:scale>
        <p:origin x="67" y="1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82C295-C818-4553-97FB-73DC4E98070C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6532F-2F21-49D5-866E-0F460E691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10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03225-0D3C-48A3-AB99-00EC7912F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24BC6-63CA-4912-BEA7-3909F0F352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AC82F-636F-4685-B1C2-0E309931D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7101A-03B3-4B53-91C9-252B19CD8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C2596-CAFD-4E56-B2FA-9D2C25EA2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94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3EB0E-A811-4D55-BC2B-39F2F001B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EE7DB5-F7D0-4A11-9CC8-BD38E5EF0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0F887-82D7-4324-B734-D7C5515C1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7899-9660-45A7-BDDF-00BA60822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E13BA-FA06-465B-B476-FBC0952EC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1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422782-BEB1-410D-84F3-FE00A710A7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A41A2-C19D-4F9F-8325-5AAFAFDA2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8278A-399B-4C67-8F28-2FCFB8562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B573C-DE1A-4D27-9070-CE9078B82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DA35E-7C1A-4536-A913-95997BA48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6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8C4BE-381E-495A-9701-22CEC924D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64490-E40B-4EA1-B26D-EF0C0DA06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CF1BE-1697-49FE-AFB4-49130D600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6A43B-4117-4B3E-989A-8F9A4E90F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4F92C-5869-463D-9244-DF05C0D20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8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FB721-2FF1-4B10-8F8F-AA34DF2B9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9A9EC-73CF-481C-8C13-BAE268A37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18D14-CD3A-47D4-8077-CAAD43D4E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589BE-C690-497C-A7E0-BD2D137EE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61321-5183-445D-86C7-741631D8C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47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6249B-A201-44A3-AC39-24C101B7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FCFB7-F404-44A9-ADBE-B5F3C34F0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E0E308-066D-469E-BA6C-9A639DD14C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BCE332-07A6-40B5-8177-CB1CDA02C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5737E-94D6-4311-9066-6CCFA4432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FA5DA-D128-4885-B490-84B5B78A6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4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63735-F758-4E32-AA78-5736C4AB3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4FC35-1A03-4CBD-ADEE-94D8AAEFE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A6E9AD-EDA7-4CE5-9545-705ECB5CC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164812-41B6-423A-AB99-72925E2027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40709F-7B18-460E-94F4-3920E21558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7DD619-2221-4CA9-96F7-DC5DDBD2D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0E0623-1A6B-4CCE-A018-25FD840F3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5593B9-A605-4BC8-82A2-C96F29CCB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93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10131-DCBB-465C-A1E8-CF3500679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D9C3F-7F06-4C73-8F6C-4696B6533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63F1D3-AE88-4E42-A404-FF13FFCDC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207D09-2752-48D3-B0AE-0B0A84CD2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5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F2CE89-FAE9-4946-848F-767AEC8A1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E45CFF-B5A9-4B3C-85F0-B2DAD8C6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800DF-38EC-44EC-8F5C-EC44F453D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78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0CFC0-6E12-46F4-A7DC-03856A404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9761B-A532-4365-8AC3-6E842FC49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98FB9-CC11-4756-A780-C5CA87550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5B098E-B1A6-48B2-A2AC-DCD65E00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9AFAA-E241-482A-B5AB-F2B8B88ED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DB3D52-3625-4ECB-945D-2ACB13792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9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E133F-A765-4542-8477-65304D800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5019E8-FDF4-4DD1-B839-FC44427B00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936DDF-C43D-4847-B48B-A3EEDE9EF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C66EED-ADEA-44D7-8DFC-ACB3D1E54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353F99-30EB-460C-ADEA-F2047A06E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C7BCD2-C8B5-4DEC-B943-7AE482815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93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5729FF-F002-423A-8059-015A92AA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1AFA65-50EE-43F5-9D69-71181A5ED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D8832-46EF-4B84-BE16-B99C1A0FC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A8E65-292E-4AC1-8C4F-FCDAC8F32BC0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466FC-4C17-4427-AEEC-18C1429DF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71CD2-3684-45C5-98A7-E89D2F88EA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0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483035-576D-4F53-B742-B424B1C32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432" y="896646"/>
            <a:ext cx="5211330" cy="17371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09341B-E03A-408B-9CFF-EC61A080D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115" y="777583"/>
            <a:ext cx="5290290" cy="17371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5E77F1-09A1-43A4-B709-A4316C27E5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432" y="3313544"/>
            <a:ext cx="5273572" cy="23770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BE6C41-E1EB-4564-97B8-CCB8019415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8762" y="3175614"/>
            <a:ext cx="5433336" cy="290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33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37D89A-54D5-4EC3-8F6F-A1C997761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3378"/>
            <a:ext cx="12192000" cy="593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55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1504C4-3957-4EC2-9F11-6498163EC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2066"/>
            <a:ext cx="12192000" cy="619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2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64C9FE2-CA60-4057-9A56-07153C5AF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913"/>
            <a:ext cx="12192000" cy="518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490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DF4720-33BC-4783-9E45-BBD8D16AC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8713"/>
            <a:ext cx="12192000" cy="508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32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7330848-F56F-44D7-A725-E844184F7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8895"/>
            <a:ext cx="12192000" cy="598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377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7C9C426-6BEF-4C22-94B5-03C69CC2E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6562"/>
            <a:ext cx="12192000" cy="394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500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BDAADB-8659-4096-9DC1-DFC768388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532" y="791899"/>
            <a:ext cx="12192000" cy="606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74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0EFE6E1-5426-4765-8E24-A994A5C15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7362"/>
            <a:ext cx="12192000" cy="580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86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D58DD9-C186-4C16-A918-569835FB4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5819"/>
            <a:ext cx="12192000" cy="508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74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32BBEA-1B1B-4F86-8EE6-D8A87DE02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660"/>
            <a:ext cx="12192000" cy="613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7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A34624-F30F-440A-8435-95716111F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835" y="817578"/>
            <a:ext cx="5529817" cy="1765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FEE956-FA9E-4999-A035-BBC35509F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685248"/>
            <a:ext cx="5180815" cy="15874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0066EF-F414-4F07-8DAB-0843AC54E6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8235" y="3429000"/>
            <a:ext cx="6076063" cy="259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9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950D38-9C93-4132-B59A-0B016996F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660"/>
            <a:ext cx="12192000" cy="463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64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85598F-8733-48E9-8058-83A49E787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2509"/>
            <a:ext cx="12192000" cy="571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3271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68FAEC-B0B7-49D6-9018-96E964109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118"/>
            <a:ext cx="12192000" cy="51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1779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58B60C-E7FC-4A7D-99CF-20D7756A4C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7097"/>
            <a:ext cx="12192000" cy="578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6407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958293-7F8B-40BE-BEAC-11CE19801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7700"/>
            <a:ext cx="12192000" cy="612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8578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FADEC5-D97E-40FB-B0D3-797A393BD6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4457"/>
            <a:ext cx="12192000" cy="602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7832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286BD4-D7B7-4BC5-8C77-81EBF39EC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0315"/>
            <a:ext cx="12192000" cy="583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3867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88E6C1-0F91-4A34-89FF-1A8894382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623"/>
            <a:ext cx="12192000" cy="576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4890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D6FD46-92F0-4B8C-81B8-570D55216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3479"/>
            <a:ext cx="12192000" cy="580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5303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9574FD-440E-4E64-8E91-D06808FEA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1483"/>
            <a:ext cx="12192000" cy="589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098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Generating JWT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07" y="748145"/>
            <a:ext cx="11177938" cy="5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7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4A4ED5-D486-4995-88CE-4DF33050E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660"/>
            <a:ext cx="12192000" cy="598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7914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2152AF-DCE8-4595-AFC9-3C5661369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1243"/>
            <a:ext cx="12192000" cy="5775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8396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020DC9-5FDB-4D55-BFBE-739FB615D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660"/>
            <a:ext cx="7439386" cy="59702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F69E3F-7029-4C12-A095-EED784111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395" y="1242875"/>
            <a:ext cx="4272494" cy="236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3313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C66E99-D0C5-4AC1-90E9-25FB19EAC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3670"/>
            <a:ext cx="12192000" cy="637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4792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936385" y="300495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Eclipse Project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5361434"/>
              </p:ext>
            </p:extLst>
          </p:nvPr>
        </p:nvGraphicFramePr>
        <p:xfrm>
          <a:off x="3924300" y="3001963"/>
          <a:ext cx="4379913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Packager Shell Object" showAsIcon="1" r:id="rId3" imgW="1767240" imgH="481320" progId="Package">
                  <p:embed/>
                </p:oleObj>
              </mc:Choice>
              <mc:Fallback>
                <p:oleObj name="Packager Shell Object" showAsIcon="1" r:id="rId3" imgW="1767240" imgH="4813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4300" y="3001963"/>
                        <a:ext cx="4379913" cy="1193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49168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643" y="619288"/>
            <a:ext cx="11232682" cy="607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411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Generating JWT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762" y="990600"/>
            <a:ext cx="91344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56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Validate the  JWT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87" y="532660"/>
            <a:ext cx="11172825" cy="625390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49767" y="1452479"/>
            <a:ext cx="2773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Segoe UI" panose="020B0502040204020203" pitchFamily="34" charset="0"/>
              </a:rPr>
              <a:t>AuthenticationTokenFilter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76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4B79E6-B3E5-4121-8051-AAB4B6730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1639"/>
            <a:ext cx="12192000" cy="604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0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8E34DA-C885-47DE-B085-EF105B8C3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4939"/>
            <a:ext cx="12192000" cy="578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016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7AAA5C5-1FCB-42EC-82B1-CDBD2B567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660"/>
            <a:ext cx="12192000" cy="59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556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4174C4-8D5E-4A6F-933A-0ADCD0308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2559"/>
            <a:ext cx="12192000" cy="595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690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9404</TotalTime>
  <Words>99</Words>
  <Application>Microsoft Office PowerPoint</Application>
  <PresentationFormat>Widescreen</PresentationFormat>
  <Paragraphs>36</Paragraphs>
  <Slides>35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Segoe UI</vt:lpstr>
      <vt:lpstr>Office Theme</vt:lpstr>
      <vt:lpstr>Packager Shell Object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Veera Somaiah Gabbeta</dc:creator>
  <cp:lastModifiedBy>Vijay Kumar</cp:lastModifiedBy>
  <cp:revision>364</cp:revision>
  <dcterms:created xsi:type="dcterms:W3CDTF">2019-08-06T12:19:16Z</dcterms:created>
  <dcterms:modified xsi:type="dcterms:W3CDTF">2025-04-01T14:23:18Z</dcterms:modified>
</cp:coreProperties>
</file>